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0" r:id="rId4"/>
    <p:sldId id="267" r:id="rId5"/>
    <p:sldId id="257" r:id="rId6"/>
    <p:sldId id="264" r:id="rId7"/>
    <p:sldId id="266" r:id="rId8"/>
    <p:sldId id="269" r:id="rId9"/>
    <p:sldId id="262" r:id="rId10"/>
    <p:sldId id="265" r:id="rId11"/>
    <p:sldId id="268" r:id="rId12"/>
    <p:sldId id="26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CEFF"/>
    <a:srgbClr val="FF3399"/>
    <a:srgbClr val="CC3399"/>
    <a:srgbClr val="70AC2E"/>
    <a:srgbClr val="C19FFF"/>
    <a:srgbClr val="CAB4EA"/>
    <a:srgbClr val="D3B5E9"/>
    <a:srgbClr val="D68B1C"/>
    <a:srgbClr val="FFE0A3"/>
    <a:srgbClr val="D00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1340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4345230"/>
            <a:ext cx="7772400" cy="91623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5261460"/>
            <a:ext cx="6400800" cy="610820"/>
          </a:xfrm>
        </p:spPr>
        <p:txBody>
          <a:bodyPr>
            <a:normAutofit/>
          </a:bodyPr>
          <a:lstStyle>
            <a:lvl1pPr marL="0" indent="0" algn="l">
              <a:buNone/>
              <a:defRPr sz="2600">
                <a:solidFill>
                  <a:srgbClr val="43CE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91130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901950"/>
            <a:ext cx="8229600" cy="3766098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0605" y="527605"/>
            <a:ext cx="7016195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0605" y="1291130"/>
            <a:ext cx="7016195" cy="427574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670" y="1138425"/>
            <a:ext cx="8229600" cy="61082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43CE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1670" y="1730202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670" y="2360065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730202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360065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7/2/2018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International Airports Guide for Dummies 101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Isabel Bueschel, Grace Chan, Noreen Malik, Rene Venema</a:t>
            </a:r>
          </a:p>
          <a:p>
            <a:r>
              <a:rPr lang="en-US" dirty="0"/>
              <a:t>GLOBAL NOMAD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1121B-DED2-4D15-BF19-6ED11D874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Issues/Concerns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8A130-9C2E-43BB-ADB2-987F9888E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 </a:t>
            </a:r>
          </a:p>
          <a:p>
            <a:r>
              <a:rPr lang="en-US" dirty="0"/>
              <a:t>Google places API</a:t>
            </a:r>
          </a:p>
          <a:p>
            <a:r>
              <a:rPr lang="en-US" dirty="0"/>
              <a:t>API limit= 1000 calls per/24 hours</a:t>
            </a:r>
          </a:p>
          <a:p>
            <a:r>
              <a:rPr lang="en-US" dirty="0"/>
              <a:t>50 calls/sec</a:t>
            </a:r>
          </a:p>
          <a:p>
            <a:r>
              <a:rPr lang="en-US" dirty="0"/>
              <a:t>Changed scope from all airports to top 100 airports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699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02786-36D6-494B-8E27-B8EF4457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More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9E34F-96CB-422B-AE53-C1EE82626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Get data for all airports </a:t>
            </a:r>
          </a:p>
          <a:p>
            <a:r>
              <a:rPr lang="en-US" dirty="0"/>
              <a:t>Rank the searches …(Ex Most expensive restaurants, highest ranked hotels)</a:t>
            </a:r>
          </a:p>
          <a:p>
            <a:r>
              <a:rPr lang="en-US" dirty="0"/>
              <a:t>Filter for more user interaction</a:t>
            </a:r>
          </a:p>
          <a:p>
            <a:r>
              <a:rPr lang="en-US" dirty="0"/>
              <a:t>Incorporate countries travel traffic.</a:t>
            </a:r>
          </a:p>
          <a:p>
            <a:r>
              <a:rPr lang="en-US" dirty="0"/>
              <a:t>Locations inside the airport</a:t>
            </a:r>
          </a:p>
          <a:p>
            <a:r>
              <a:rPr lang="en-US" dirty="0"/>
              <a:t>Web Scraping (http://www.airporthotelguide.com/all-airports.html)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18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1D958-721B-4A87-8D50-6A1037B213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B1003-C5E0-435A-A8E0-49ABA80C0B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 and A</a:t>
            </a:r>
          </a:p>
        </p:txBody>
      </p:sp>
    </p:spTree>
    <p:extLst>
      <p:ext uri="{BB962C8B-B14F-4D97-AF65-F5344CB8AC3E}">
        <p14:creationId xmlns:p14="http://schemas.microsoft.com/office/powerpoint/2010/main" val="158379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6769D-77AB-4CFA-B6A4-53A75CDE1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 the beginning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861E1-BEEA-477C-A9BF-84C1E6DC4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What to do?? What to do??</a:t>
            </a:r>
          </a:p>
          <a:p>
            <a:pPr marL="0" indent="0">
              <a:buNone/>
            </a:pPr>
            <a:r>
              <a:rPr lang="en-US" dirty="0"/>
              <a:t>-Flowers and revenues across the US</a:t>
            </a:r>
          </a:p>
          <a:p>
            <a:pPr marL="0" indent="0">
              <a:buNone/>
            </a:pPr>
            <a:r>
              <a:rPr lang="en-US" dirty="0"/>
              <a:t>	No good data sets. Unclear data. Late response</a:t>
            </a:r>
          </a:p>
          <a:p>
            <a:pPr marL="0" indent="0">
              <a:buNone/>
            </a:pPr>
            <a:r>
              <a:rPr lang="en-US" dirty="0"/>
              <a:t>-Restaurants Use Zomato API </a:t>
            </a:r>
          </a:p>
          <a:p>
            <a:pPr marL="0" indent="0">
              <a:buNone/>
            </a:pPr>
            <a:r>
              <a:rPr lang="en-US" dirty="0"/>
              <a:t>	API was horrible.</a:t>
            </a:r>
          </a:p>
          <a:p>
            <a:pPr marL="0" indent="0">
              <a:buNone/>
            </a:pPr>
            <a:r>
              <a:rPr lang="en-US" dirty="0"/>
              <a:t>-Travel Data </a:t>
            </a:r>
          </a:p>
          <a:p>
            <a:pPr marL="0" indent="0">
              <a:buNone/>
            </a:pPr>
            <a:r>
              <a:rPr lang="en-US" dirty="0"/>
              <a:t>	Leading somewhere</a:t>
            </a:r>
          </a:p>
          <a:p>
            <a:pPr marL="0" indent="0">
              <a:buNone/>
            </a:pPr>
            <a:r>
              <a:rPr lang="en-US" dirty="0"/>
              <a:t>		DID NOT WORK!!!</a:t>
            </a:r>
          </a:p>
        </p:txBody>
      </p:sp>
    </p:spTree>
    <p:extLst>
      <p:ext uri="{BB962C8B-B14F-4D97-AF65-F5344CB8AC3E}">
        <p14:creationId xmlns:p14="http://schemas.microsoft.com/office/powerpoint/2010/main" val="1547095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193DC-31F7-46A6-AF42-F29732821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International Tourism: Number of Arrivals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2B359F1-69A4-4C3E-9100-F45EEE9EB5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197" y="1753460"/>
            <a:ext cx="7650313" cy="505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699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EABB4-35C9-4CC3-A8A9-21383FB8A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Finally….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0CF36-619E-4448-8434-266E963C7E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Came up with the idea for an interactive leaflet application showing touristic info within the vicinity of airports across the world.</a:t>
            </a:r>
          </a:p>
          <a:p>
            <a:r>
              <a:rPr lang="en-US" dirty="0"/>
              <a:t>Zoomed in on top 100 airports having highest volume of passengers</a:t>
            </a:r>
          </a:p>
          <a:p>
            <a:r>
              <a:rPr lang="en-US" dirty="0"/>
              <a:t>Used Google Places API to create overview of nearby food, lodging and services within 50 kilometers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4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Airport Json</a:t>
            </a:r>
          </a:p>
          <a:p>
            <a:r>
              <a:rPr lang="en-US" dirty="0"/>
              <a:t>Top 100 Airports CSV</a:t>
            </a:r>
          </a:p>
          <a:p>
            <a:r>
              <a:rPr lang="en-US" dirty="0"/>
              <a:t>Google places API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06077-FE8C-4BC6-9B97-B6DB806FC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we did…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4F3C76-33B3-4369-91AF-8C7D733CD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Created dictionary latitude, longitude, airports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Merged Airport JSON with top 100 Busiest Airports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Google API = Bar, bus stations, car rentals, embassy, lodgings, museum, night club, restaurant, subway stations, taxi stand, train station, transit station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3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CB31DBE-26ED-4227-A94A-6933CF43A32B}"/>
              </a:ext>
            </a:extLst>
          </p:cNvPr>
          <p:cNvSpPr/>
          <p:nvPr/>
        </p:nvSpPr>
        <p:spPr>
          <a:xfrm>
            <a:off x="2493640" y="3444359"/>
            <a:ext cx="36072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THE RESULT ! </a:t>
            </a:r>
          </a:p>
        </p:txBody>
      </p:sp>
    </p:spTree>
    <p:extLst>
      <p:ext uri="{BB962C8B-B14F-4D97-AF65-F5344CB8AC3E}">
        <p14:creationId xmlns:p14="http://schemas.microsoft.com/office/powerpoint/2010/main" val="2214665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44CC48-8A49-4258-B3A7-CFE637EBB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2430" y="-23494"/>
            <a:ext cx="13896155" cy="694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26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lobal Nomad Video">
            <a:hlinkClick r:id="" action="ppaction://media"/>
            <a:extLst>
              <a:ext uri="{FF2B5EF4-FFF2-40B4-BE49-F238E27FC236}">
                <a16:creationId xmlns:a16="http://schemas.microsoft.com/office/drawing/2014/main" id="{F99D4EEF-3149-42CC-A674-7761A0648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84" y="1138425"/>
            <a:ext cx="9082232" cy="510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71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6303</TotalTime>
  <Words>245</Words>
  <Application>Microsoft Office PowerPoint</Application>
  <PresentationFormat>On-screen Show (4:3)</PresentationFormat>
  <Paragraphs>45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International Airports Guide for Dummies 101 </vt:lpstr>
      <vt:lpstr>In the beginning</vt:lpstr>
      <vt:lpstr>International Tourism: Number of Arrivals</vt:lpstr>
      <vt:lpstr>Finally…. </vt:lpstr>
      <vt:lpstr>Data</vt:lpstr>
      <vt:lpstr>What we did…</vt:lpstr>
      <vt:lpstr>PowerPoint Presentation</vt:lpstr>
      <vt:lpstr>PowerPoint Presentation</vt:lpstr>
      <vt:lpstr>PowerPoint Presentation</vt:lpstr>
      <vt:lpstr>Issues/Concerns</vt:lpstr>
      <vt:lpstr>More Time…</vt:lpstr>
      <vt:lpstr>THANK YOU!!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isabel_buechsel@yahoo.com</cp:lastModifiedBy>
  <cp:revision>70</cp:revision>
  <dcterms:created xsi:type="dcterms:W3CDTF">2013-08-21T19:17:07Z</dcterms:created>
  <dcterms:modified xsi:type="dcterms:W3CDTF">2018-07-07T02:52:08Z</dcterms:modified>
</cp:coreProperties>
</file>

<file path=docProps/thumbnail.jpeg>
</file>